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343"/>
    <a:srgbClr val="FFFE44"/>
    <a:srgbClr val="FF2121"/>
    <a:srgbClr val="BD45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image" Target="../media/image6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449CC2-BF0F-46B0-B8B4-EF695FDBC663}" type="doc">
      <dgm:prSet loTypeId="urn:microsoft.com/office/officeart/2005/8/layout/default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FF0CF944-509D-4273-BAAC-32871E191831}">
      <dgm:prSet phldrT="[Текст]"/>
      <dgm:spPr/>
      <dgm:t>
        <a:bodyPr/>
        <a:lstStyle/>
        <a:p>
          <a:r>
            <a:rPr lang="ru-RU" dirty="0" err="1"/>
            <a:t>Эмпатия</a:t>
          </a:r>
          <a:r>
            <a:rPr lang="ru-RU" dirty="0"/>
            <a:t> </a:t>
          </a:r>
        </a:p>
      </dgm:t>
    </dgm:pt>
    <dgm:pt modelId="{4792A5A0-9686-4306-884C-C20DF8AF494A}" type="parTrans" cxnId="{80FDD66A-10DC-4939-AFFE-705E26759AF0}">
      <dgm:prSet/>
      <dgm:spPr/>
      <dgm:t>
        <a:bodyPr/>
        <a:lstStyle/>
        <a:p>
          <a:endParaRPr lang="ru-RU"/>
        </a:p>
      </dgm:t>
    </dgm:pt>
    <dgm:pt modelId="{4B6F2E10-6759-4615-86F1-BC54156FCA35}" type="sibTrans" cxnId="{80FDD66A-10DC-4939-AFFE-705E26759AF0}">
      <dgm:prSet/>
      <dgm:spPr/>
      <dgm:t>
        <a:bodyPr/>
        <a:lstStyle/>
        <a:p>
          <a:endParaRPr lang="ru-RU"/>
        </a:p>
      </dgm:t>
    </dgm:pt>
    <dgm:pt modelId="{EF6BFADF-67A1-45E9-AF57-DECE9F7AEEC9}">
      <dgm:prSet phldrT="[Текст]"/>
      <dgm:spPr/>
      <dgm:t>
        <a:bodyPr/>
        <a:lstStyle/>
        <a:p>
          <a:r>
            <a:rPr lang="ru-RU" dirty="0"/>
            <a:t>Навык разрешения конфликта</a:t>
          </a:r>
        </a:p>
      </dgm:t>
    </dgm:pt>
    <dgm:pt modelId="{EB49BBA5-B177-4771-AB39-5D9E6EE6DCC1}" type="parTrans" cxnId="{3EFC5B4B-B0BA-410E-A618-7BF2C8AA73B3}">
      <dgm:prSet/>
      <dgm:spPr/>
      <dgm:t>
        <a:bodyPr/>
        <a:lstStyle/>
        <a:p>
          <a:endParaRPr lang="ru-RU"/>
        </a:p>
      </dgm:t>
    </dgm:pt>
    <dgm:pt modelId="{2D3872FA-D167-4A26-97B4-CEBBC7298E17}" type="sibTrans" cxnId="{3EFC5B4B-B0BA-410E-A618-7BF2C8AA73B3}">
      <dgm:prSet/>
      <dgm:spPr/>
      <dgm:t>
        <a:bodyPr/>
        <a:lstStyle/>
        <a:p>
          <a:endParaRPr lang="ru-RU"/>
        </a:p>
      </dgm:t>
    </dgm:pt>
    <dgm:pt modelId="{122EDB44-3D20-49D0-90DB-A0AA6756B7C0}">
      <dgm:prSet phldrT="[Текст]"/>
      <dgm:spPr/>
      <dgm:t>
        <a:bodyPr/>
        <a:lstStyle/>
        <a:p>
          <a:r>
            <a:rPr lang="ru-RU" dirty="0"/>
            <a:t>Способность доверять </a:t>
          </a:r>
        </a:p>
      </dgm:t>
    </dgm:pt>
    <dgm:pt modelId="{C7F0C428-C156-4103-89F4-795EA8604B51}" type="parTrans" cxnId="{2ADD3572-BE58-45D6-AEF0-8B3B2A53823C}">
      <dgm:prSet/>
      <dgm:spPr/>
      <dgm:t>
        <a:bodyPr/>
        <a:lstStyle/>
        <a:p>
          <a:endParaRPr lang="ru-RU"/>
        </a:p>
      </dgm:t>
    </dgm:pt>
    <dgm:pt modelId="{A98B4E44-1FAA-461A-8F26-341FD2EF33CE}" type="sibTrans" cxnId="{2ADD3572-BE58-45D6-AEF0-8B3B2A53823C}">
      <dgm:prSet/>
      <dgm:spPr/>
      <dgm:t>
        <a:bodyPr/>
        <a:lstStyle/>
        <a:p>
          <a:endParaRPr lang="ru-RU"/>
        </a:p>
      </dgm:t>
    </dgm:pt>
    <dgm:pt modelId="{E537E99E-8542-4F72-8E27-F769D0A85A2F}">
      <dgm:prSet phldrT="[Текст]"/>
      <dgm:spPr/>
      <dgm:t>
        <a:bodyPr/>
        <a:lstStyle/>
        <a:p>
          <a:r>
            <a:rPr lang="ru-RU" dirty="0"/>
            <a:t>Быть надежным</a:t>
          </a:r>
        </a:p>
      </dgm:t>
    </dgm:pt>
    <dgm:pt modelId="{437EA8B3-EBC4-42A1-8DA5-45D0278AFEB7}" type="parTrans" cxnId="{62612668-D697-45D1-B77F-13D3CA76CC46}">
      <dgm:prSet/>
      <dgm:spPr/>
      <dgm:t>
        <a:bodyPr/>
        <a:lstStyle/>
        <a:p>
          <a:endParaRPr lang="ru-RU"/>
        </a:p>
      </dgm:t>
    </dgm:pt>
    <dgm:pt modelId="{7B1BFFF0-44D8-487A-A078-FB241B612FA2}" type="sibTrans" cxnId="{62612668-D697-45D1-B77F-13D3CA76CC46}">
      <dgm:prSet/>
      <dgm:spPr/>
      <dgm:t>
        <a:bodyPr/>
        <a:lstStyle/>
        <a:p>
          <a:endParaRPr lang="ru-RU"/>
        </a:p>
      </dgm:t>
    </dgm:pt>
    <dgm:pt modelId="{887A7582-60FC-4BAC-B90D-6BD64F04FC2A}" type="pres">
      <dgm:prSet presAssocID="{2D449CC2-BF0F-46B0-B8B4-EF695FDBC663}" presName="diagram" presStyleCnt="0">
        <dgm:presLayoutVars>
          <dgm:dir/>
          <dgm:resizeHandles val="exact"/>
        </dgm:presLayoutVars>
      </dgm:prSet>
      <dgm:spPr/>
    </dgm:pt>
    <dgm:pt modelId="{9E11F0AC-06BC-42FE-ACC9-5C98D39636A8}" type="pres">
      <dgm:prSet presAssocID="{FF0CF944-509D-4273-BAAC-32871E191831}" presName="node" presStyleLbl="node1" presStyleIdx="0" presStyleCnt="4">
        <dgm:presLayoutVars>
          <dgm:bulletEnabled val="1"/>
        </dgm:presLayoutVars>
      </dgm:prSet>
      <dgm:spPr/>
    </dgm:pt>
    <dgm:pt modelId="{8279FC71-594E-43C9-AB95-91C7B042E92A}" type="pres">
      <dgm:prSet presAssocID="{4B6F2E10-6759-4615-86F1-BC54156FCA35}" presName="sibTrans" presStyleCnt="0"/>
      <dgm:spPr/>
    </dgm:pt>
    <dgm:pt modelId="{2210F042-1856-4F49-9DC3-12149F7382E5}" type="pres">
      <dgm:prSet presAssocID="{EF6BFADF-67A1-45E9-AF57-DECE9F7AEEC9}" presName="node" presStyleLbl="node1" presStyleIdx="1" presStyleCnt="4">
        <dgm:presLayoutVars>
          <dgm:bulletEnabled val="1"/>
        </dgm:presLayoutVars>
      </dgm:prSet>
      <dgm:spPr/>
    </dgm:pt>
    <dgm:pt modelId="{D124C125-0716-4418-A629-8062DCE8A3C2}" type="pres">
      <dgm:prSet presAssocID="{2D3872FA-D167-4A26-97B4-CEBBC7298E17}" presName="sibTrans" presStyleCnt="0"/>
      <dgm:spPr/>
    </dgm:pt>
    <dgm:pt modelId="{65320EB0-F533-4494-98DE-6D8613D18953}" type="pres">
      <dgm:prSet presAssocID="{122EDB44-3D20-49D0-90DB-A0AA6756B7C0}" presName="node" presStyleLbl="node1" presStyleIdx="2" presStyleCnt="4">
        <dgm:presLayoutVars>
          <dgm:bulletEnabled val="1"/>
        </dgm:presLayoutVars>
      </dgm:prSet>
      <dgm:spPr/>
    </dgm:pt>
    <dgm:pt modelId="{77122F9B-5519-47BC-969F-77D7064AC2AA}" type="pres">
      <dgm:prSet presAssocID="{A98B4E44-1FAA-461A-8F26-341FD2EF33CE}" presName="sibTrans" presStyleCnt="0"/>
      <dgm:spPr/>
    </dgm:pt>
    <dgm:pt modelId="{E3414F01-8912-4B37-B4EE-9EB014127239}" type="pres">
      <dgm:prSet presAssocID="{E537E99E-8542-4F72-8E27-F769D0A85A2F}" presName="node" presStyleLbl="node1" presStyleIdx="3" presStyleCnt="4" custLinFactNeighborX="-1855" custLinFactNeighborY="703">
        <dgm:presLayoutVars>
          <dgm:bulletEnabled val="1"/>
        </dgm:presLayoutVars>
      </dgm:prSet>
      <dgm:spPr/>
    </dgm:pt>
  </dgm:ptLst>
  <dgm:cxnLst>
    <dgm:cxn modelId="{88D7B62D-520D-47B3-9FD6-4104191FF8C5}" type="presOf" srcId="{2D449CC2-BF0F-46B0-B8B4-EF695FDBC663}" destId="{887A7582-60FC-4BAC-B90D-6BD64F04FC2A}" srcOrd="0" destOrd="0" presId="urn:microsoft.com/office/officeart/2005/8/layout/default"/>
    <dgm:cxn modelId="{EB6B7030-5CD8-422F-8EF5-3939A4C9FD32}" type="presOf" srcId="{122EDB44-3D20-49D0-90DB-A0AA6756B7C0}" destId="{65320EB0-F533-4494-98DE-6D8613D18953}" srcOrd="0" destOrd="0" presId="urn:microsoft.com/office/officeart/2005/8/layout/default"/>
    <dgm:cxn modelId="{62612668-D697-45D1-B77F-13D3CA76CC46}" srcId="{2D449CC2-BF0F-46B0-B8B4-EF695FDBC663}" destId="{E537E99E-8542-4F72-8E27-F769D0A85A2F}" srcOrd="3" destOrd="0" parTransId="{437EA8B3-EBC4-42A1-8DA5-45D0278AFEB7}" sibTransId="{7B1BFFF0-44D8-487A-A078-FB241B612FA2}"/>
    <dgm:cxn modelId="{80FDD66A-10DC-4939-AFFE-705E26759AF0}" srcId="{2D449CC2-BF0F-46B0-B8B4-EF695FDBC663}" destId="{FF0CF944-509D-4273-BAAC-32871E191831}" srcOrd="0" destOrd="0" parTransId="{4792A5A0-9686-4306-884C-C20DF8AF494A}" sibTransId="{4B6F2E10-6759-4615-86F1-BC54156FCA35}"/>
    <dgm:cxn modelId="{3EFC5B4B-B0BA-410E-A618-7BF2C8AA73B3}" srcId="{2D449CC2-BF0F-46B0-B8B4-EF695FDBC663}" destId="{EF6BFADF-67A1-45E9-AF57-DECE9F7AEEC9}" srcOrd="1" destOrd="0" parTransId="{EB49BBA5-B177-4771-AB39-5D9E6EE6DCC1}" sibTransId="{2D3872FA-D167-4A26-97B4-CEBBC7298E17}"/>
    <dgm:cxn modelId="{C54F786E-076A-422B-AE65-BC6C99978686}" type="presOf" srcId="{EF6BFADF-67A1-45E9-AF57-DECE9F7AEEC9}" destId="{2210F042-1856-4F49-9DC3-12149F7382E5}" srcOrd="0" destOrd="0" presId="urn:microsoft.com/office/officeart/2005/8/layout/default"/>
    <dgm:cxn modelId="{2ADD3572-BE58-45D6-AEF0-8B3B2A53823C}" srcId="{2D449CC2-BF0F-46B0-B8B4-EF695FDBC663}" destId="{122EDB44-3D20-49D0-90DB-A0AA6756B7C0}" srcOrd="2" destOrd="0" parTransId="{C7F0C428-C156-4103-89F4-795EA8604B51}" sibTransId="{A98B4E44-1FAA-461A-8F26-341FD2EF33CE}"/>
    <dgm:cxn modelId="{FC0F8FA0-A248-4135-821A-647D32038C46}" type="presOf" srcId="{E537E99E-8542-4F72-8E27-F769D0A85A2F}" destId="{E3414F01-8912-4B37-B4EE-9EB014127239}" srcOrd="0" destOrd="0" presId="urn:microsoft.com/office/officeart/2005/8/layout/default"/>
    <dgm:cxn modelId="{6D0996D6-0D9D-4A6E-91A6-A4FAF0746600}" type="presOf" srcId="{FF0CF944-509D-4273-BAAC-32871E191831}" destId="{9E11F0AC-06BC-42FE-ACC9-5C98D39636A8}" srcOrd="0" destOrd="0" presId="urn:microsoft.com/office/officeart/2005/8/layout/default"/>
    <dgm:cxn modelId="{D5FA73DD-63C0-4EE7-AEC7-329F7DFFF8DA}" type="presParOf" srcId="{887A7582-60FC-4BAC-B90D-6BD64F04FC2A}" destId="{9E11F0AC-06BC-42FE-ACC9-5C98D39636A8}" srcOrd="0" destOrd="0" presId="urn:microsoft.com/office/officeart/2005/8/layout/default"/>
    <dgm:cxn modelId="{45981C88-48FF-4FE5-85C8-C2599A37660C}" type="presParOf" srcId="{887A7582-60FC-4BAC-B90D-6BD64F04FC2A}" destId="{8279FC71-594E-43C9-AB95-91C7B042E92A}" srcOrd="1" destOrd="0" presId="urn:microsoft.com/office/officeart/2005/8/layout/default"/>
    <dgm:cxn modelId="{B152C17B-FB36-4CBE-A990-70D87737444F}" type="presParOf" srcId="{887A7582-60FC-4BAC-B90D-6BD64F04FC2A}" destId="{2210F042-1856-4F49-9DC3-12149F7382E5}" srcOrd="2" destOrd="0" presId="urn:microsoft.com/office/officeart/2005/8/layout/default"/>
    <dgm:cxn modelId="{C0D5AA99-DE92-4124-A8C4-02AEA18FD2B9}" type="presParOf" srcId="{887A7582-60FC-4BAC-B90D-6BD64F04FC2A}" destId="{D124C125-0716-4418-A629-8062DCE8A3C2}" srcOrd="3" destOrd="0" presId="urn:microsoft.com/office/officeart/2005/8/layout/default"/>
    <dgm:cxn modelId="{DF2423BE-AA44-4D30-B81F-D2506C005E24}" type="presParOf" srcId="{887A7582-60FC-4BAC-B90D-6BD64F04FC2A}" destId="{65320EB0-F533-4494-98DE-6D8613D18953}" srcOrd="4" destOrd="0" presId="urn:microsoft.com/office/officeart/2005/8/layout/default"/>
    <dgm:cxn modelId="{377FF6F2-A3B7-4F65-955D-AC71E79E5494}" type="presParOf" srcId="{887A7582-60FC-4BAC-B90D-6BD64F04FC2A}" destId="{77122F9B-5519-47BC-969F-77D7064AC2AA}" srcOrd="5" destOrd="0" presId="urn:microsoft.com/office/officeart/2005/8/layout/default"/>
    <dgm:cxn modelId="{833AD1A5-EFF6-4568-AA02-7A38838E06DF}" type="presParOf" srcId="{887A7582-60FC-4BAC-B90D-6BD64F04FC2A}" destId="{E3414F01-8912-4B37-B4EE-9EB01412723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8AD95F-AC6E-4D99-ADDD-7F0D21DB8AB3}" type="doc">
      <dgm:prSet loTypeId="urn:microsoft.com/office/officeart/2008/layout/AlternatingPictureBlock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A398718-D6E1-4500-B9EE-A3A1E6393793}">
      <dgm:prSet phldrT="[Текст]"/>
      <dgm:spPr/>
      <dgm:t>
        <a:bodyPr/>
        <a:lstStyle/>
        <a:p>
          <a:r>
            <a:rPr lang="ru-RU" dirty="0"/>
            <a:t>Гигиена </a:t>
          </a:r>
        </a:p>
      </dgm:t>
    </dgm:pt>
    <dgm:pt modelId="{1D544B99-60F0-4C49-98B5-2999142ED161}" type="parTrans" cxnId="{701465EC-ED86-42F3-88AD-B7F1807ACA4C}">
      <dgm:prSet/>
      <dgm:spPr/>
      <dgm:t>
        <a:bodyPr/>
        <a:lstStyle/>
        <a:p>
          <a:endParaRPr lang="ru-RU"/>
        </a:p>
      </dgm:t>
    </dgm:pt>
    <dgm:pt modelId="{F4F63668-D6D4-4EB5-B0AB-BBFFB1F05C80}" type="sibTrans" cxnId="{701465EC-ED86-42F3-88AD-B7F1807ACA4C}">
      <dgm:prSet/>
      <dgm:spPr/>
      <dgm:t>
        <a:bodyPr/>
        <a:lstStyle/>
        <a:p>
          <a:endParaRPr lang="ru-RU"/>
        </a:p>
      </dgm:t>
    </dgm:pt>
    <dgm:pt modelId="{9EDE5419-2136-486E-AEE9-FFF70C638F9D}">
      <dgm:prSet phldrT="[Текст]"/>
      <dgm:spPr/>
      <dgm:t>
        <a:bodyPr/>
        <a:lstStyle/>
        <a:p>
          <a:r>
            <a:rPr lang="ru-RU" dirty="0"/>
            <a:t>Монополия на правило</a:t>
          </a:r>
        </a:p>
      </dgm:t>
    </dgm:pt>
    <dgm:pt modelId="{0954A911-C6C1-4A47-8C10-6595EC85AFA4}" type="parTrans" cxnId="{043F9305-A9EC-4223-8B58-1A26EEAC813F}">
      <dgm:prSet/>
      <dgm:spPr/>
      <dgm:t>
        <a:bodyPr/>
        <a:lstStyle/>
        <a:p>
          <a:endParaRPr lang="ru-RU"/>
        </a:p>
      </dgm:t>
    </dgm:pt>
    <dgm:pt modelId="{860A4098-8966-4C93-A2C5-8DA9A72CD88B}" type="sibTrans" cxnId="{043F9305-A9EC-4223-8B58-1A26EEAC813F}">
      <dgm:prSet/>
      <dgm:spPr/>
      <dgm:t>
        <a:bodyPr/>
        <a:lstStyle/>
        <a:p>
          <a:endParaRPr lang="ru-RU"/>
        </a:p>
      </dgm:t>
    </dgm:pt>
    <dgm:pt modelId="{34647D6A-DA1C-477B-952E-6E2207E13BCE}">
      <dgm:prSet phldrT="[Текст]"/>
      <dgm:spPr/>
      <dgm:t>
        <a:bodyPr/>
        <a:lstStyle/>
        <a:p>
          <a:r>
            <a:rPr lang="ru-RU" dirty="0"/>
            <a:t>Страх выглядеть глупо</a:t>
          </a:r>
        </a:p>
      </dgm:t>
    </dgm:pt>
    <dgm:pt modelId="{388CC513-D8D3-4241-AAD7-630E25BC8C4F}" type="parTrans" cxnId="{11C396B7-5F68-4B46-89CD-47E32B017268}">
      <dgm:prSet/>
      <dgm:spPr/>
      <dgm:t>
        <a:bodyPr/>
        <a:lstStyle/>
        <a:p>
          <a:endParaRPr lang="ru-RU"/>
        </a:p>
      </dgm:t>
    </dgm:pt>
    <dgm:pt modelId="{5EAA98E8-1876-4C2E-9103-BBD9A6D309AB}" type="sibTrans" cxnId="{11C396B7-5F68-4B46-89CD-47E32B017268}">
      <dgm:prSet/>
      <dgm:spPr/>
      <dgm:t>
        <a:bodyPr/>
        <a:lstStyle/>
        <a:p>
          <a:endParaRPr lang="ru-RU"/>
        </a:p>
      </dgm:t>
    </dgm:pt>
    <dgm:pt modelId="{1A16D0D4-BC47-4F04-A65C-756D07632A90}" type="pres">
      <dgm:prSet presAssocID="{F78AD95F-AC6E-4D99-ADDD-7F0D21DB8AB3}" presName="linearFlow" presStyleCnt="0">
        <dgm:presLayoutVars>
          <dgm:dir/>
          <dgm:resizeHandles val="exact"/>
        </dgm:presLayoutVars>
      </dgm:prSet>
      <dgm:spPr/>
    </dgm:pt>
    <dgm:pt modelId="{0D681662-0EFC-42A4-96FD-0B41D8E52A3F}" type="pres">
      <dgm:prSet presAssocID="{7A398718-D6E1-4500-B9EE-A3A1E6393793}" presName="comp" presStyleCnt="0"/>
      <dgm:spPr/>
    </dgm:pt>
    <dgm:pt modelId="{DADDCF02-D4AE-4BE1-BB72-C3210409E424}" type="pres">
      <dgm:prSet presAssocID="{7A398718-D6E1-4500-B9EE-A3A1E6393793}" presName="rect2" presStyleLbl="node1" presStyleIdx="0" presStyleCnt="3" custLinFactNeighborX="-737">
        <dgm:presLayoutVars>
          <dgm:bulletEnabled val="1"/>
        </dgm:presLayoutVars>
      </dgm:prSet>
      <dgm:spPr/>
    </dgm:pt>
    <dgm:pt modelId="{10D7A7DB-E042-41D6-A2EC-AB39A5EAB8F8}" type="pres">
      <dgm:prSet presAssocID="{7A398718-D6E1-4500-B9EE-A3A1E6393793}" presName="rect1" presStyleLbl="ln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7A0AC727-7919-4CA9-B1E8-7946CFA5B9C4}" type="pres">
      <dgm:prSet presAssocID="{F4F63668-D6D4-4EB5-B0AB-BBFFB1F05C80}" presName="sibTrans" presStyleCnt="0"/>
      <dgm:spPr/>
    </dgm:pt>
    <dgm:pt modelId="{53B5FFD1-190B-47C4-BE14-8D50DDB1DF6F}" type="pres">
      <dgm:prSet presAssocID="{9EDE5419-2136-486E-AEE9-FFF70C638F9D}" presName="comp" presStyleCnt="0"/>
      <dgm:spPr/>
    </dgm:pt>
    <dgm:pt modelId="{DF6F599C-B1A7-4D25-B418-911B83E6A60E}" type="pres">
      <dgm:prSet presAssocID="{9EDE5419-2136-486E-AEE9-FFF70C638F9D}" presName="rect2" presStyleLbl="node1" presStyleIdx="1" presStyleCnt="3">
        <dgm:presLayoutVars>
          <dgm:bulletEnabled val="1"/>
        </dgm:presLayoutVars>
      </dgm:prSet>
      <dgm:spPr/>
    </dgm:pt>
    <dgm:pt modelId="{223820FB-D46D-4000-879E-503C633E9BFF}" type="pres">
      <dgm:prSet presAssocID="{9EDE5419-2136-486E-AEE9-FFF70C638F9D}" presName="rect1" presStyleLbl="ln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E2C310BE-5134-491C-99C0-C6F8CD9249FC}" type="pres">
      <dgm:prSet presAssocID="{860A4098-8966-4C93-A2C5-8DA9A72CD88B}" presName="sibTrans" presStyleCnt="0"/>
      <dgm:spPr/>
    </dgm:pt>
    <dgm:pt modelId="{2972B83F-8417-4A12-B931-907BDC5FAEFA}" type="pres">
      <dgm:prSet presAssocID="{34647D6A-DA1C-477B-952E-6E2207E13BCE}" presName="comp" presStyleCnt="0"/>
      <dgm:spPr/>
    </dgm:pt>
    <dgm:pt modelId="{A369EF70-0B58-4748-BB38-EDC0071EBD84}" type="pres">
      <dgm:prSet presAssocID="{34647D6A-DA1C-477B-952E-6E2207E13BCE}" presName="rect2" presStyleLbl="node1" presStyleIdx="2" presStyleCnt="3">
        <dgm:presLayoutVars>
          <dgm:bulletEnabled val="1"/>
        </dgm:presLayoutVars>
      </dgm:prSet>
      <dgm:spPr/>
    </dgm:pt>
    <dgm:pt modelId="{C719C5DC-2973-4825-87B7-C9E4B7CC72C5}" type="pres">
      <dgm:prSet presAssocID="{34647D6A-DA1C-477B-952E-6E2207E13BCE}" presName="rect1" presStyleLbl="lnNode1" presStyleIdx="2" presStyleCnt="3" custLinFactNeighborX="7160" custLinFactNeighborY="12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</dgm:ptLst>
  <dgm:cxnLst>
    <dgm:cxn modelId="{043F9305-A9EC-4223-8B58-1A26EEAC813F}" srcId="{F78AD95F-AC6E-4D99-ADDD-7F0D21DB8AB3}" destId="{9EDE5419-2136-486E-AEE9-FFF70C638F9D}" srcOrd="1" destOrd="0" parTransId="{0954A911-C6C1-4A47-8C10-6595EC85AFA4}" sibTransId="{860A4098-8966-4C93-A2C5-8DA9A72CD88B}"/>
    <dgm:cxn modelId="{DF31D717-89CA-4934-8AF2-78BB9FC9A844}" type="presOf" srcId="{7A398718-D6E1-4500-B9EE-A3A1E6393793}" destId="{DADDCF02-D4AE-4BE1-BB72-C3210409E424}" srcOrd="0" destOrd="0" presId="urn:microsoft.com/office/officeart/2008/layout/AlternatingPictureBlocks"/>
    <dgm:cxn modelId="{C9A7D320-8396-493F-A531-27C219B3C6D2}" type="presOf" srcId="{F78AD95F-AC6E-4D99-ADDD-7F0D21DB8AB3}" destId="{1A16D0D4-BC47-4F04-A65C-756D07632A90}" srcOrd="0" destOrd="0" presId="urn:microsoft.com/office/officeart/2008/layout/AlternatingPictureBlocks"/>
    <dgm:cxn modelId="{6D19E48D-5616-4447-B57E-8925B94FC410}" type="presOf" srcId="{34647D6A-DA1C-477B-952E-6E2207E13BCE}" destId="{A369EF70-0B58-4748-BB38-EDC0071EBD84}" srcOrd="0" destOrd="0" presId="urn:microsoft.com/office/officeart/2008/layout/AlternatingPictureBlocks"/>
    <dgm:cxn modelId="{11C396B7-5F68-4B46-89CD-47E32B017268}" srcId="{F78AD95F-AC6E-4D99-ADDD-7F0D21DB8AB3}" destId="{34647D6A-DA1C-477B-952E-6E2207E13BCE}" srcOrd="2" destOrd="0" parTransId="{388CC513-D8D3-4241-AAD7-630E25BC8C4F}" sibTransId="{5EAA98E8-1876-4C2E-9103-BBD9A6D309AB}"/>
    <dgm:cxn modelId="{8A80D3E8-7FD8-4542-AD10-6F2167C47310}" type="presOf" srcId="{9EDE5419-2136-486E-AEE9-FFF70C638F9D}" destId="{DF6F599C-B1A7-4D25-B418-911B83E6A60E}" srcOrd="0" destOrd="0" presId="urn:microsoft.com/office/officeart/2008/layout/AlternatingPictureBlocks"/>
    <dgm:cxn modelId="{701465EC-ED86-42F3-88AD-B7F1807ACA4C}" srcId="{F78AD95F-AC6E-4D99-ADDD-7F0D21DB8AB3}" destId="{7A398718-D6E1-4500-B9EE-A3A1E6393793}" srcOrd="0" destOrd="0" parTransId="{1D544B99-60F0-4C49-98B5-2999142ED161}" sibTransId="{F4F63668-D6D4-4EB5-B0AB-BBFFB1F05C80}"/>
    <dgm:cxn modelId="{351BF99C-FA75-40D7-9357-9A71B3785A03}" type="presParOf" srcId="{1A16D0D4-BC47-4F04-A65C-756D07632A90}" destId="{0D681662-0EFC-42A4-96FD-0B41D8E52A3F}" srcOrd="0" destOrd="0" presId="urn:microsoft.com/office/officeart/2008/layout/AlternatingPictureBlocks"/>
    <dgm:cxn modelId="{28D4EE6D-C1FE-4CF6-800B-08D2A2836231}" type="presParOf" srcId="{0D681662-0EFC-42A4-96FD-0B41D8E52A3F}" destId="{DADDCF02-D4AE-4BE1-BB72-C3210409E424}" srcOrd="0" destOrd="0" presId="urn:microsoft.com/office/officeart/2008/layout/AlternatingPictureBlocks"/>
    <dgm:cxn modelId="{96802C38-31FB-4FA7-9678-1FEE67E80C2B}" type="presParOf" srcId="{0D681662-0EFC-42A4-96FD-0B41D8E52A3F}" destId="{10D7A7DB-E042-41D6-A2EC-AB39A5EAB8F8}" srcOrd="1" destOrd="0" presId="urn:microsoft.com/office/officeart/2008/layout/AlternatingPictureBlocks"/>
    <dgm:cxn modelId="{D8417116-9F8F-4ABA-B366-4F0773EE7334}" type="presParOf" srcId="{1A16D0D4-BC47-4F04-A65C-756D07632A90}" destId="{7A0AC727-7919-4CA9-B1E8-7946CFA5B9C4}" srcOrd="1" destOrd="0" presId="urn:microsoft.com/office/officeart/2008/layout/AlternatingPictureBlocks"/>
    <dgm:cxn modelId="{DEC5E7FE-DCDB-4D68-A063-D8AB92560C68}" type="presParOf" srcId="{1A16D0D4-BC47-4F04-A65C-756D07632A90}" destId="{53B5FFD1-190B-47C4-BE14-8D50DDB1DF6F}" srcOrd="2" destOrd="0" presId="urn:microsoft.com/office/officeart/2008/layout/AlternatingPictureBlocks"/>
    <dgm:cxn modelId="{9048DBCB-A214-4BF2-BC10-FAC48B2CF267}" type="presParOf" srcId="{53B5FFD1-190B-47C4-BE14-8D50DDB1DF6F}" destId="{DF6F599C-B1A7-4D25-B418-911B83E6A60E}" srcOrd="0" destOrd="0" presId="urn:microsoft.com/office/officeart/2008/layout/AlternatingPictureBlocks"/>
    <dgm:cxn modelId="{9DD9E5E8-3E9D-4A75-9A91-3F9D672E92C2}" type="presParOf" srcId="{53B5FFD1-190B-47C4-BE14-8D50DDB1DF6F}" destId="{223820FB-D46D-4000-879E-503C633E9BFF}" srcOrd="1" destOrd="0" presId="urn:microsoft.com/office/officeart/2008/layout/AlternatingPictureBlocks"/>
    <dgm:cxn modelId="{0DEA9F50-CF70-4FC0-864E-6A11441F8E9B}" type="presParOf" srcId="{1A16D0D4-BC47-4F04-A65C-756D07632A90}" destId="{E2C310BE-5134-491C-99C0-C6F8CD9249FC}" srcOrd="3" destOrd="0" presId="urn:microsoft.com/office/officeart/2008/layout/AlternatingPictureBlocks"/>
    <dgm:cxn modelId="{B4171522-AFD5-4B46-8025-340349EAFD54}" type="presParOf" srcId="{1A16D0D4-BC47-4F04-A65C-756D07632A90}" destId="{2972B83F-8417-4A12-B931-907BDC5FAEFA}" srcOrd="4" destOrd="0" presId="urn:microsoft.com/office/officeart/2008/layout/AlternatingPictureBlocks"/>
    <dgm:cxn modelId="{DBCCA33B-18D3-4E9D-93C9-8F147888A2C7}" type="presParOf" srcId="{2972B83F-8417-4A12-B931-907BDC5FAEFA}" destId="{A369EF70-0B58-4748-BB38-EDC0071EBD84}" srcOrd="0" destOrd="0" presId="urn:microsoft.com/office/officeart/2008/layout/AlternatingPictureBlocks"/>
    <dgm:cxn modelId="{86D25CC6-F56A-4FF9-981F-7AD6EC5643DE}" type="presParOf" srcId="{2972B83F-8417-4A12-B931-907BDC5FAEFA}" destId="{C719C5DC-2973-4825-87B7-C9E4B7CC72C5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1F0AC-06BC-42FE-ACC9-5C98D39636A8}">
      <dsp:nvSpPr>
        <dsp:cNvPr id="0" name=""/>
        <dsp:cNvSpPr/>
      </dsp:nvSpPr>
      <dsp:spPr>
        <a:xfrm>
          <a:off x="831" y="36084"/>
          <a:ext cx="3243457" cy="1946074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 err="1"/>
            <a:t>Эмпатия</a:t>
          </a:r>
          <a:r>
            <a:rPr lang="ru-RU" sz="3900" kern="1200" dirty="0"/>
            <a:t> </a:t>
          </a:r>
        </a:p>
      </dsp:txBody>
      <dsp:txXfrm>
        <a:off x="831" y="36084"/>
        <a:ext cx="3243457" cy="1946074"/>
      </dsp:txXfrm>
    </dsp:sp>
    <dsp:sp modelId="{2210F042-1856-4F49-9DC3-12149F7382E5}">
      <dsp:nvSpPr>
        <dsp:cNvPr id="0" name=""/>
        <dsp:cNvSpPr/>
      </dsp:nvSpPr>
      <dsp:spPr>
        <a:xfrm>
          <a:off x="3568635" y="36084"/>
          <a:ext cx="3243457" cy="1946074"/>
        </a:xfrm>
        <a:prstGeom prst="rect">
          <a:avLst/>
        </a:prstGeom>
        <a:solidFill>
          <a:schemeClr val="accent2">
            <a:shade val="80000"/>
            <a:hueOff val="-160472"/>
            <a:satOff val="3389"/>
            <a:lumOff val="90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/>
            <a:t>Навык разрешения конфликта</a:t>
          </a:r>
        </a:p>
      </dsp:txBody>
      <dsp:txXfrm>
        <a:off x="3568635" y="36084"/>
        <a:ext cx="3243457" cy="1946074"/>
      </dsp:txXfrm>
    </dsp:sp>
    <dsp:sp modelId="{65320EB0-F533-4494-98DE-6D8613D18953}">
      <dsp:nvSpPr>
        <dsp:cNvPr id="0" name=""/>
        <dsp:cNvSpPr/>
      </dsp:nvSpPr>
      <dsp:spPr>
        <a:xfrm>
          <a:off x="831" y="2306505"/>
          <a:ext cx="3243457" cy="1946074"/>
        </a:xfrm>
        <a:prstGeom prst="rect">
          <a:avLst/>
        </a:prstGeom>
        <a:solidFill>
          <a:schemeClr val="accent2">
            <a:shade val="80000"/>
            <a:hueOff val="-320943"/>
            <a:satOff val="6777"/>
            <a:lumOff val="180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/>
            <a:t>Способность доверять </a:t>
          </a:r>
        </a:p>
      </dsp:txBody>
      <dsp:txXfrm>
        <a:off x="831" y="2306505"/>
        <a:ext cx="3243457" cy="1946074"/>
      </dsp:txXfrm>
    </dsp:sp>
    <dsp:sp modelId="{E3414F01-8912-4B37-B4EE-9EB014127239}">
      <dsp:nvSpPr>
        <dsp:cNvPr id="0" name=""/>
        <dsp:cNvSpPr/>
      </dsp:nvSpPr>
      <dsp:spPr>
        <a:xfrm>
          <a:off x="3508469" y="2320186"/>
          <a:ext cx="3243457" cy="1946074"/>
        </a:xfrm>
        <a:prstGeom prst="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/>
            <a:t>Быть надежным</a:t>
          </a:r>
        </a:p>
      </dsp:txBody>
      <dsp:txXfrm>
        <a:off x="3508469" y="2320186"/>
        <a:ext cx="3243457" cy="19460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DCF02-D4AE-4BE1-BB72-C3210409E424}">
      <dsp:nvSpPr>
        <dsp:cNvPr id="0" name=""/>
        <dsp:cNvSpPr/>
      </dsp:nvSpPr>
      <dsp:spPr>
        <a:xfrm>
          <a:off x="3125326" y="2068"/>
          <a:ext cx="3595052" cy="162598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/>
            <a:t>Гигиена </a:t>
          </a:r>
        </a:p>
      </dsp:txBody>
      <dsp:txXfrm>
        <a:off x="3125326" y="2068"/>
        <a:ext cx="3595052" cy="1625984"/>
      </dsp:txXfrm>
    </dsp:sp>
    <dsp:sp modelId="{10D7A7DB-E042-41D6-A2EC-AB39A5EAB8F8}">
      <dsp:nvSpPr>
        <dsp:cNvPr id="0" name=""/>
        <dsp:cNvSpPr/>
      </dsp:nvSpPr>
      <dsp:spPr>
        <a:xfrm>
          <a:off x="1381124" y="2068"/>
          <a:ext cx="1609725" cy="1625984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F599C-B1A7-4D25-B418-911B83E6A60E}">
      <dsp:nvSpPr>
        <dsp:cNvPr id="0" name=""/>
        <dsp:cNvSpPr/>
      </dsp:nvSpPr>
      <dsp:spPr>
        <a:xfrm>
          <a:off x="1381124" y="1896341"/>
          <a:ext cx="3595052" cy="1625984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/>
            <a:t>Монополия на правило</a:t>
          </a:r>
        </a:p>
      </dsp:txBody>
      <dsp:txXfrm>
        <a:off x="1381124" y="1896341"/>
        <a:ext cx="3595052" cy="1625984"/>
      </dsp:txXfrm>
    </dsp:sp>
    <dsp:sp modelId="{223820FB-D46D-4000-879E-503C633E9BFF}">
      <dsp:nvSpPr>
        <dsp:cNvPr id="0" name=""/>
        <dsp:cNvSpPr/>
      </dsp:nvSpPr>
      <dsp:spPr>
        <a:xfrm>
          <a:off x="5137150" y="1896341"/>
          <a:ext cx="1609725" cy="1625984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69EF70-0B58-4748-BB38-EDC0071EBD84}">
      <dsp:nvSpPr>
        <dsp:cNvPr id="0" name=""/>
        <dsp:cNvSpPr/>
      </dsp:nvSpPr>
      <dsp:spPr>
        <a:xfrm>
          <a:off x="3151822" y="3790613"/>
          <a:ext cx="3595052" cy="1625984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/>
            <a:t>Страх выглядеть глупо</a:t>
          </a:r>
        </a:p>
      </dsp:txBody>
      <dsp:txXfrm>
        <a:off x="3151822" y="3790613"/>
        <a:ext cx="3595052" cy="1625984"/>
      </dsp:txXfrm>
    </dsp:sp>
    <dsp:sp modelId="{C719C5DC-2973-4825-87B7-C9E4B7CC72C5}">
      <dsp:nvSpPr>
        <dsp:cNvPr id="0" name=""/>
        <dsp:cNvSpPr/>
      </dsp:nvSpPr>
      <dsp:spPr>
        <a:xfrm>
          <a:off x="1496381" y="3792678"/>
          <a:ext cx="1609725" cy="162598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927F-F41E-46CE-9415-300650DD5B8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857BA-B36F-48B4-8847-4AA466F7C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659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927F-F41E-46CE-9415-300650DD5B8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857BA-B36F-48B4-8847-4AA466F7C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573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927F-F41E-46CE-9415-300650DD5B8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857BA-B36F-48B4-8847-4AA466F7C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00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927F-F41E-46CE-9415-300650DD5B8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857BA-B36F-48B4-8847-4AA466F7C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093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927F-F41E-46CE-9415-300650DD5B8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857BA-B36F-48B4-8847-4AA466F7C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425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927F-F41E-46CE-9415-300650DD5B8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857BA-B36F-48B4-8847-4AA466F7C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832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927F-F41E-46CE-9415-300650DD5B8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857BA-B36F-48B4-8847-4AA466F7C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347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927F-F41E-46CE-9415-300650DD5B8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857BA-B36F-48B4-8847-4AA466F7C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18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927F-F41E-46CE-9415-300650DD5B8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857BA-B36F-48B4-8847-4AA466F7C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96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927F-F41E-46CE-9415-300650DD5B8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857BA-B36F-48B4-8847-4AA466F7C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725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927F-F41E-46CE-9415-300650DD5B8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857BA-B36F-48B4-8847-4AA466F7C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947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927F-F41E-46CE-9415-300650DD5B8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857BA-B36F-48B4-8847-4AA466F7CE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87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017" y="2186972"/>
            <a:ext cx="6339268" cy="356583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17938" y="40571"/>
            <a:ext cx="9144000" cy="2387600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  <a:latin typeface="Comic Sans MS" panose="030F0702030302020204" pitchFamily="66" charset="0"/>
              </a:rPr>
              <a:t>Как дети 8 лет строят дружбу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1464" y="6038560"/>
            <a:ext cx="9144000" cy="493444"/>
          </a:xfrm>
        </p:spPr>
        <p:txBody>
          <a:bodyPr/>
          <a:lstStyle/>
          <a:p>
            <a:r>
              <a:rPr lang="ru-RU" dirty="0"/>
              <a:t>Составила: педагог - психолог, Казакова Елена Васильевна</a:t>
            </a:r>
          </a:p>
        </p:txBody>
      </p:sp>
    </p:spTree>
    <p:extLst>
      <p:ext uri="{BB962C8B-B14F-4D97-AF65-F5344CB8AC3E}">
        <p14:creationId xmlns:p14="http://schemas.microsoft.com/office/powerpoint/2010/main" val="734689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3" y="2661281"/>
            <a:ext cx="6628327" cy="403110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BD4503"/>
                </a:solidFill>
                <a:latin typeface="Comic Sans MS" panose="030F0702030302020204" pitchFamily="66" charset="0"/>
              </a:rPr>
              <a:t>Умение дружить -</a:t>
            </a:r>
          </a:p>
        </p:txBody>
      </p:sp>
      <p:sp>
        <p:nvSpPr>
          <p:cNvPr id="5" name="Овал 4"/>
          <p:cNvSpPr/>
          <p:nvPr/>
        </p:nvSpPr>
        <p:spPr>
          <a:xfrm>
            <a:off x="2279561" y="1558344"/>
            <a:ext cx="4842456" cy="3721994"/>
          </a:xfrm>
          <a:prstGeom prst="ellipse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Comic Sans MS" panose="030F0702030302020204" pitchFamily="66" charset="0"/>
              </a:rPr>
              <a:t>- не врождённое качество, а навык. </a:t>
            </a:r>
          </a:p>
        </p:txBody>
      </p:sp>
    </p:spTree>
    <p:extLst>
      <p:ext uri="{BB962C8B-B14F-4D97-AF65-F5344CB8AC3E}">
        <p14:creationId xmlns:p14="http://schemas.microsoft.com/office/powerpoint/2010/main" val="2547755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2" t="17048" r="47619" b="3142"/>
          <a:stretch/>
        </p:blipFill>
        <p:spPr>
          <a:xfrm>
            <a:off x="103031" y="1371600"/>
            <a:ext cx="4704763" cy="54864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>
                <a:latin typeface="+mn-lt"/>
              </a:rPr>
              <a:t>Это не просто приятное времяпрепровождение - это среда, в которой развивается личность.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753957803"/>
              </p:ext>
            </p:extLst>
          </p:nvPr>
        </p:nvGraphicFramePr>
        <p:xfrm>
          <a:off x="4417452" y="2343954"/>
          <a:ext cx="6812925" cy="4288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0111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Особенности общения детей 8 лет</a:t>
            </a:r>
          </a:p>
        </p:txBody>
      </p:sp>
      <p:sp>
        <p:nvSpPr>
          <p:cNvPr id="4" name="Овал 3"/>
          <p:cNvSpPr/>
          <p:nvPr/>
        </p:nvSpPr>
        <p:spPr>
          <a:xfrm>
            <a:off x="631065" y="2202286"/>
            <a:ext cx="3572277" cy="264583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1</a:t>
            </a:r>
            <a:r>
              <a:rPr lang="ru-RU" sz="2800" b="1" dirty="0"/>
              <a:t>. «Я не маленький»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760630" y="4075293"/>
            <a:ext cx="3898006" cy="267957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b="1" dirty="0"/>
              <a:t>2. Правила важнее чувств</a:t>
            </a:r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7658636" y="2408348"/>
            <a:ext cx="3864198" cy="27697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/>
              <a:t>3. Эмоции без тормозов</a:t>
            </a:r>
          </a:p>
        </p:txBody>
      </p:sp>
    </p:spTree>
    <p:extLst>
      <p:ext uri="{BB962C8B-B14F-4D97-AF65-F5344CB8AC3E}">
        <p14:creationId xmlns:p14="http://schemas.microsoft.com/office/powerpoint/2010/main" val="2510829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53"/>
          <a:stretch/>
        </p:blipFill>
        <p:spPr>
          <a:xfrm>
            <a:off x="0" y="0"/>
            <a:ext cx="12192000" cy="40631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ru-RU" dirty="0"/>
              <a:t>8 лет — возраст «дружбы по случаю»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68336"/>
          </a:xfr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endParaRPr lang="ru-RU" sz="4000" dirty="0"/>
          </a:p>
          <a:p>
            <a:pPr algn="ctr"/>
            <a:r>
              <a:rPr lang="ru-RU" sz="4300" dirty="0"/>
              <a:t> Главная ошибка родителей — взрослая логика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26"/>
          <a:stretch/>
        </p:blipFill>
        <p:spPr>
          <a:xfrm>
            <a:off x="76874" y="4063144"/>
            <a:ext cx="12038252" cy="279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2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Почему не складывается дружба?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949558614"/>
              </p:ext>
            </p:extLst>
          </p:nvPr>
        </p:nvGraphicFramePr>
        <p:xfrm>
          <a:off x="2164522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2167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478" y="0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Что делать родителям?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220" y="2279374"/>
            <a:ext cx="8139780" cy="4578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368287" y="1714321"/>
            <a:ext cx="8650355" cy="2247424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3600" dirty="0"/>
              <a:t>Отмените фразу «Просто дай сдачи»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3600" dirty="0"/>
              <a:t> Не перегружать расписание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3600" dirty="0"/>
              <a:t>Учите детей «биться за ссору»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76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3639" y="270456"/>
            <a:ext cx="3644722" cy="6065950"/>
          </a:xfrm>
          <a:prstGeom prst="roundRect">
            <a:avLst/>
          </a:prstGeom>
          <a:solidFill>
            <a:srgbClr val="FF434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/>
              <a:t>Надо вмешаться</a:t>
            </a:r>
            <a:endParaRPr lang="ru-RU" sz="2400" b="1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</a:rPr>
              <a:t>Есть угроза здоровью.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</a:rPr>
              <a:t>Ребенок зовет на помощь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</a:rPr>
              <a:t>Конфликт перешел в травлю (</a:t>
            </a:r>
            <a:r>
              <a:rPr lang="ru-RU" sz="2000" b="1" dirty="0" err="1">
                <a:solidFill>
                  <a:schemeClr val="bg1"/>
                </a:solidFill>
              </a:rPr>
              <a:t>буллинг</a:t>
            </a:r>
            <a:r>
              <a:rPr lang="ru-RU" sz="2000" b="1" dirty="0">
                <a:solidFill>
                  <a:schemeClr val="bg1"/>
                </a:solidFill>
              </a:rPr>
              <a:t>) с системой: «все против одного», одни и те же дети исключают каждый день.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</a:rPr>
              <a:t>Ребенок замер в ступоре: стоит как вкопанный, не отвечает, спрятал лицо.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804598" y="270456"/>
            <a:ext cx="3657600" cy="603954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2400" b="1" dirty="0"/>
              <a:t>Не надо вмешиваться </a:t>
            </a:r>
          </a:p>
          <a:p>
            <a:pPr algn="just"/>
            <a:r>
              <a:rPr lang="ru-RU" sz="2000" b="1" dirty="0"/>
              <a:t>Спор из-за игрушки, очереди, правил игры </a:t>
            </a:r>
          </a:p>
          <a:p>
            <a:pPr algn="just"/>
            <a:r>
              <a:rPr lang="ru-RU" sz="2000" b="1" dirty="0"/>
              <a:t> Один случайно толкнул, уже помирились или разбежались.</a:t>
            </a:r>
          </a:p>
          <a:p>
            <a:pPr algn="just"/>
            <a:r>
              <a:rPr lang="ru-RU" sz="2000" b="1" dirty="0"/>
              <a:t> Ребенок пришел жаловаться, но еще не пробовал решить сам 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301544" y="270456"/>
            <a:ext cx="3309870" cy="6039543"/>
          </a:xfrm>
          <a:prstGeom prst="roundRect">
            <a:avLst/>
          </a:prstGeom>
          <a:solidFill>
            <a:srgbClr val="FFFE44"/>
          </a:solidFill>
          <a:ln>
            <a:solidFill>
              <a:srgbClr val="FFFE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Не прямое вмешательство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Спросите у обоих детей: «Кто скажет первым, что случилось?».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Переведите в диалог</a:t>
            </a:r>
            <a:endParaRPr lang="en-US" b="1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Предложите таймер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 Уходите после фразы: «Я рядом, если нужна помощь, но решение — ваше». (Это ключевое — дает ощущение опоры без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лишения самостоятельности).</a:t>
            </a:r>
          </a:p>
        </p:txBody>
      </p:sp>
    </p:spTree>
    <p:extLst>
      <p:ext uri="{BB962C8B-B14F-4D97-AF65-F5344CB8AC3E}">
        <p14:creationId xmlns:p14="http://schemas.microsoft.com/office/powerpoint/2010/main" val="3031813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60653" y="962370"/>
            <a:ext cx="4048447" cy="57282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8369" y="171942"/>
            <a:ext cx="4854262" cy="136064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ru-RU" dirty="0"/>
              <a:t>Золотое правило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523963" cy="4351338"/>
          </a:xfrm>
        </p:spPr>
        <p:txBody>
          <a:bodyPr>
            <a:normAutofit fontScale="925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Вмешивайтесь телом только при опасности.</a:t>
            </a:r>
          </a:p>
          <a:p>
            <a:r>
              <a:rPr lang="ru-RU" b="1" dirty="0">
                <a:solidFill>
                  <a:srgbClr val="FFC000"/>
                </a:solidFill>
              </a:rPr>
              <a:t>Вмешивайтесь словом, если конфликт длится дольше 5 минут и видно, что дети топчутся на месте.</a:t>
            </a:r>
          </a:p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И не вмешивайтесь, если ребенок не просит — даже если вам кажется, что его обижают. В этом возрасте «обида без просьбы о помощи» — это тренировка.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8092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3524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chemeClr val="tx2"/>
                </a:solidFill>
              </a:rPr>
              <a:t>Ваша задача сейчас — не выбирать друзей за ребенка, не запрещать и не спасать при каждой неудаче. Ваша задача — быть безопасным аэродромом. Куда можно прилететь поплакать, сказать «меня не любят», услышать «я тебя люблю» — и завтра снова идти строить эту сложную, веселую, разнообразную жизнь</a:t>
            </a:r>
            <a:r>
              <a:rPr lang="ru-RU" dirty="0">
                <a:solidFill>
                  <a:schemeClr val="tx2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675" y="2371725"/>
            <a:ext cx="596265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337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370</Words>
  <Application>Microsoft Office PowerPoint</Application>
  <PresentationFormat>Широкоэкранный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Wingdings</vt:lpstr>
      <vt:lpstr>Тема Office</vt:lpstr>
      <vt:lpstr>Как дети 8 лет строят дружбу</vt:lpstr>
      <vt:lpstr>Умение дружить -</vt:lpstr>
      <vt:lpstr>Это не просто приятное времяпрепровождение - это среда, в которой развивается личность.</vt:lpstr>
      <vt:lpstr>Особенности общения детей 8 лет</vt:lpstr>
      <vt:lpstr>8 лет — возраст «дружбы по случаю»</vt:lpstr>
      <vt:lpstr>Почему не складывается дружба? </vt:lpstr>
      <vt:lpstr>Что делать родителям?</vt:lpstr>
      <vt:lpstr>Презентация PowerPoint</vt:lpstr>
      <vt:lpstr> Золотое правило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дети 8 лет строят дружбу</dc:title>
  <dc:creator>Мордасова Анна</dc:creator>
  <cp:lastModifiedBy>Елена Казакова</cp:lastModifiedBy>
  <cp:revision>24</cp:revision>
  <dcterms:created xsi:type="dcterms:W3CDTF">2026-05-19T03:07:02Z</dcterms:created>
  <dcterms:modified xsi:type="dcterms:W3CDTF">2026-10-01T12:17:36Z</dcterms:modified>
</cp:coreProperties>
</file>